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23"/>
  </p:notesMasterIdLst>
  <p:sldIdLst>
    <p:sldId id="270" r:id="rId12"/>
    <p:sldId id="262" r:id="rId13"/>
    <p:sldId id="272" r:id="rId14"/>
    <p:sldId id="282" r:id="rId15"/>
    <p:sldId id="283" r:id="rId16"/>
    <p:sldId id="285" r:id="rId17"/>
    <p:sldId id="284" r:id="rId18"/>
    <p:sldId id="273" r:id="rId19"/>
    <p:sldId id="274" r:id="rId20"/>
    <p:sldId id="271" r:id="rId21"/>
    <p:sldId id="281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2"/>
            <p14:sldId id="282"/>
            <p14:sldId id="283"/>
            <p14:sldId id="285"/>
            <p14:sldId id="284"/>
            <p14:sldId id="273"/>
            <p14:sldId id="274"/>
          </p14:sldIdLst>
        </p14:section>
        <p14:section name="Inhoudelijke slides met beeld" id="{50573DB4-BDBC-9043-827A-C7D0984FFE9C}">
          <p14:sldIdLst>
            <p14:sldId id="271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A2C61-AA81-466B-96D4-58272DADD702}" v="2" dt="2023-07-11T10:51:01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1" autoAdjust="0"/>
    <p:restoredTop sz="94676"/>
  </p:normalViewPr>
  <p:slideViewPr>
    <p:cSldViewPr snapToGrid="0" snapToObjects="1" showGuides="1">
      <p:cViewPr varScale="1">
        <p:scale>
          <a:sx n="86" d="100"/>
          <a:sy n="86" d="100"/>
        </p:scale>
        <p:origin x="686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440A2C61-AA81-466B-96D4-58272DADD702}"/>
    <pc:docChg chg="undo custSel modSld">
      <pc:chgData name="Thüss RM, Remi" userId="0a54d0de-b609-4555-b731-bb7267ce5668" providerId="ADAL" clId="{440A2C61-AA81-466B-96D4-58272DADD702}" dt="2023-07-11T10:55:02.536" v="99" actId="115"/>
      <pc:docMkLst>
        <pc:docMk/>
      </pc:docMkLst>
      <pc:sldChg chg="addSp modSp mod">
        <pc:chgData name="Thüss RM, Remi" userId="0a54d0de-b609-4555-b731-bb7267ce5668" providerId="ADAL" clId="{440A2C61-AA81-466B-96D4-58272DADD702}" dt="2023-07-11T10:55:02.536" v="99" actId="115"/>
        <pc:sldMkLst>
          <pc:docMk/>
          <pc:sldMk cId="4271081393" sldId="271"/>
        </pc:sldMkLst>
        <pc:spChg chg="mod">
          <ac:chgData name="Thüss RM, Remi" userId="0a54d0de-b609-4555-b731-bb7267ce5668" providerId="ADAL" clId="{440A2C61-AA81-466B-96D4-58272DADD702}" dt="2023-07-11T10:51:01.446" v="5" actId="1076"/>
          <ac:spMkLst>
            <pc:docMk/>
            <pc:sldMk cId="4271081393" sldId="271"/>
            <ac:spMk id="2" creationId="{A7A19D3A-C8E7-E574-96D9-68FF9E823D0A}"/>
          </ac:spMkLst>
        </pc:spChg>
        <pc:spChg chg="add mod ord">
          <ac:chgData name="Thüss RM, Remi" userId="0a54d0de-b609-4555-b731-bb7267ce5668" providerId="ADAL" clId="{440A2C61-AA81-466B-96D4-58272DADD702}" dt="2023-07-11T10:55:02.536" v="99" actId="115"/>
          <ac:spMkLst>
            <pc:docMk/>
            <pc:sldMk cId="4271081393" sldId="271"/>
            <ac:spMk id="6" creationId="{ABB2F3BC-D285-179D-4E1E-C826112C9E51}"/>
          </ac:spMkLst>
        </pc:spChg>
        <pc:picChg chg="mod">
          <ac:chgData name="Thüss RM, Remi" userId="0a54d0de-b609-4555-b731-bb7267ce5668" providerId="ADAL" clId="{440A2C61-AA81-466B-96D4-58272DADD702}" dt="2023-07-11T10:51:01.446" v="5" actId="1076"/>
          <ac:picMkLst>
            <pc:docMk/>
            <pc:sldMk cId="4271081393" sldId="271"/>
            <ac:picMk id="4" creationId="{9AF0BE3A-6954-6CCC-5CC9-8337C2DF911A}"/>
          </ac:picMkLst>
        </pc:picChg>
      </pc:sldChg>
    </pc:docChg>
  </pc:docChgLst>
  <pc:docChgLst>
    <pc:chgData name="Thüss RM, Remi" userId="0a54d0de-b609-4555-b731-bb7267ce5668" providerId="ADAL" clId="{2249ADF1-4B22-463A-B80D-AF309292B2FF}"/>
    <pc:docChg chg="undo custSel addSld delSld modSld sldOrd modSection">
      <pc:chgData name="Thüss RM, Remi" userId="0a54d0de-b609-4555-b731-bb7267ce5668" providerId="ADAL" clId="{2249ADF1-4B22-463A-B80D-AF309292B2FF}" dt="2023-06-20T08:20:54.967" v="347"/>
      <pc:docMkLst>
        <pc:docMk/>
      </pc:docMkLst>
      <pc:sldChg chg="addSp delSp modSp mod">
        <pc:chgData name="Thüss RM, Remi" userId="0a54d0de-b609-4555-b731-bb7267ce5668" providerId="ADAL" clId="{2249ADF1-4B22-463A-B80D-AF309292B2FF}" dt="2023-06-19T11:47:21.206" v="282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2249ADF1-4B22-463A-B80D-AF309292B2FF}" dt="2023-06-19T11:47:21.206" v="282" actId="20577"/>
          <ac:spMkLst>
            <pc:docMk/>
            <pc:sldMk cId="1631541359" sldId="262"/>
            <ac:spMk id="6" creationId="{5607DDF2-4BD5-AE44-B338-9D054C7D1C9E}"/>
          </ac:spMkLst>
        </pc:spChg>
        <pc:picChg chg="add del mod">
          <ac:chgData name="Thüss RM, Remi" userId="0a54d0de-b609-4555-b731-bb7267ce5668" providerId="ADAL" clId="{2249ADF1-4B22-463A-B80D-AF309292B2FF}" dt="2023-06-05T13:55:00.719" v="37" actId="478"/>
          <ac:picMkLst>
            <pc:docMk/>
            <pc:sldMk cId="1631541359" sldId="262"/>
            <ac:picMk id="8" creationId="{9057F752-96A6-E06F-0CB9-D47220CCBA4E}"/>
          </ac:picMkLst>
        </pc:picChg>
      </pc:sldChg>
      <pc:sldChg chg="del">
        <pc:chgData name="Thüss RM, Remi" userId="0a54d0de-b609-4555-b731-bb7267ce5668" providerId="ADAL" clId="{2249ADF1-4B22-463A-B80D-AF309292B2FF}" dt="2023-06-05T13:57:27.661" v="40" actId="47"/>
        <pc:sldMkLst>
          <pc:docMk/>
          <pc:sldMk cId="3023644067" sldId="264"/>
        </pc:sldMkLst>
      </pc:sldChg>
      <pc:sldChg chg="delSp modSp add del mod">
        <pc:chgData name="Thüss RM, Remi" userId="0a54d0de-b609-4555-b731-bb7267ce5668" providerId="ADAL" clId="{2249ADF1-4B22-463A-B80D-AF309292B2FF}" dt="2023-06-05T13:56:02.876" v="38" actId="47"/>
        <pc:sldMkLst>
          <pc:docMk/>
          <pc:sldMk cId="208730491" sldId="271"/>
        </pc:sldMkLst>
        <pc:spChg chg="mod">
          <ac:chgData name="Thüss RM, Remi" userId="0a54d0de-b609-4555-b731-bb7267ce5668" providerId="ADAL" clId="{2249ADF1-4B22-463A-B80D-AF309292B2FF}" dt="2023-06-05T13:54:21.677" v="33" actId="20577"/>
          <ac:spMkLst>
            <pc:docMk/>
            <pc:sldMk cId="208730491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05T13:54:27.995" v="35" actId="478"/>
          <ac:spMkLst>
            <pc:docMk/>
            <pc:sldMk cId="208730491" sldId="271"/>
            <ac:spMk id="6" creationId="{5607DDF2-4BD5-AE44-B338-9D054C7D1C9E}"/>
          </ac:spMkLst>
        </pc:spChg>
        <pc:picChg chg="mod">
          <ac:chgData name="Thüss RM, Remi" userId="0a54d0de-b609-4555-b731-bb7267ce5668" providerId="ADAL" clId="{2249ADF1-4B22-463A-B80D-AF309292B2FF}" dt="2023-06-05T13:54:29.826" v="36" actId="1076"/>
          <ac:picMkLst>
            <pc:docMk/>
            <pc:sldMk cId="208730491" sldId="271"/>
            <ac:picMk id="8" creationId="{9057F752-96A6-E06F-0CB9-D47220CCBA4E}"/>
          </ac:picMkLst>
        </pc:picChg>
      </pc:sldChg>
      <pc:sldChg chg="add">
        <pc:chgData name="Thüss RM, Remi" userId="0a54d0de-b609-4555-b731-bb7267ce5668" providerId="ADAL" clId="{2249ADF1-4B22-463A-B80D-AF309292B2FF}" dt="2023-06-05T13:57:25.792" v="39"/>
        <pc:sldMkLst>
          <pc:docMk/>
          <pc:sldMk cId="4271081393" sldId="271"/>
        </pc:sldMkLst>
      </pc:sldChg>
      <pc:sldChg chg="add ord">
        <pc:chgData name="Thüss RM, Remi" userId="0a54d0de-b609-4555-b731-bb7267ce5668" providerId="ADAL" clId="{2249ADF1-4B22-463A-B80D-AF309292B2FF}" dt="2023-06-15T10:28:59.640" v="82"/>
        <pc:sldMkLst>
          <pc:docMk/>
          <pc:sldMk cId="208730491" sldId="272"/>
        </pc:sldMkLst>
      </pc:sldChg>
      <pc:sldChg chg="addSp modSp add mod ord">
        <pc:chgData name="Thüss RM, Remi" userId="0a54d0de-b609-4555-b731-bb7267ce5668" providerId="ADAL" clId="{2249ADF1-4B22-463A-B80D-AF309292B2FF}" dt="2023-06-19T10:55:33.782" v="133" actId="1076"/>
        <pc:sldMkLst>
          <pc:docMk/>
          <pc:sldMk cId="55210359" sldId="273"/>
        </pc:sldMkLst>
        <pc:spChg chg="mod">
          <ac:chgData name="Thüss RM, Remi" userId="0a54d0de-b609-4555-b731-bb7267ce5668" providerId="ADAL" clId="{2249ADF1-4B22-463A-B80D-AF309292B2FF}" dt="2023-06-15T10:23:35.114" v="71" actId="20577"/>
          <ac:spMkLst>
            <pc:docMk/>
            <pc:sldMk cId="55210359" sldId="273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1:06.118" v="127"/>
          <ac:spMkLst>
            <pc:docMk/>
            <pc:sldMk cId="55210359" sldId="273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1:25.542" v="129" actId="1076"/>
          <ac:picMkLst>
            <pc:docMk/>
            <pc:sldMk cId="55210359" sldId="27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0:55:33.782" v="133" actId="1076"/>
          <ac:picMkLst>
            <pc:docMk/>
            <pc:sldMk cId="55210359" sldId="273"/>
            <ac:picMk id="10" creationId="{1170FFA8-0DCC-B62B-3BC2-D028D337A933}"/>
          </ac:picMkLst>
        </pc:picChg>
      </pc:sldChg>
      <pc:sldChg chg="addSp modSp add mod ord">
        <pc:chgData name="Thüss RM, Remi" userId="0a54d0de-b609-4555-b731-bb7267ce5668" providerId="ADAL" clId="{2249ADF1-4B22-463A-B80D-AF309292B2FF}" dt="2023-06-20T08:20:54.967" v="347"/>
        <pc:sldMkLst>
          <pc:docMk/>
          <pc:sldMk cId="2458484086" sldId="274"/>
        </pc:sldMkLst>
        <pc:spChg chg="mod">
          <ac:chgData name="Thüss RM, Remi" userId="0a54d0de-b609-4555-b731-bb7267ce5668" providerId="ADAL" clId="{2249ADF1-4B22-463A-B80D-AF309292B2FF}" dt="2023-06-15T10:23:42.641" v="79" actId="20577"/>
          <ac:spMkLst>
            <pc:docMk/>
            <pc:sldMk cId="2458484086" sldId="274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7:22.853" v="211" actId="20577"/>
          <ac:spMkLst>
            <pc:docMk/>
            <pc:sldMk cId="2458484086" sldId="274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7:44.720" v="214" actId="1076"/>
          <ac:picMkLst>
            <pc:docMk/>
            <pc:sldMk cId="2458484086" sldId="274"/>
            <ac:picMk id="8" creationId="{656A6157-593D-1967-877B-A8052DB9B161}"/>
          </ac:picMkLst>
        </pc:picChg>
        <pc:picChg chg="add mod">
          <ac:chgData name="Thüss RM, Remi" userId="0a54d0de-b609-4555-b731-bb7267ce5668" providerId="ADAL" clId="{2249ADF1-4B22-463A-B80D-AF309292B2FF}" dt="2023-06-19T10:58:05.270" v="218" actId="1076"/>
          <ac:picMkLst>
            <pc:docMk/>
            <pc:sldMk cId="2458484086" sldId="274"/>
            <ac:picMk id="10" creationId="{ABE08390-39A8-B708-9E71-CB8E36EC6986}"/>
          </ac:picMkLst>
        </pc:picChg>
      </pc:sldChg>
      <pc:sldChg chg="add">
        <pc:chgData name="Thüss RM, Remi" userId="0a54d0de-b609-4555-b731-bb7267ce5668" providerId="ADAL" clId="{2249ADF1-4B22-463A-B80D-AF309292B2FF}" dt="2023-06-15T11:39:00.822" v="83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2249ADF1-4B22-463A-B80D-AF309292B2FF}" dt="2023-06-19T11:46:40.130" v="220" actId="47"/>
        <pc:sldMkLst>
          <pc:docMk/>
          <pc:sldMk cId="1844737150" sldId="282"/>
        </pc:sldMkLst>
      </pc:sldChg>
      <pc:sldChg chg="delSp modSp add mod ord">
        <pc:chgData name="Thüss RM, Remi" userId="0a54d0de-b609-4555-b731-bb7267ce5668" providerId="ADAL" clId="{2249ADF1-4B22-463A-B80D-AF309292B2FF}" dt="2023-06-19T11:49:14.451" v="313" actId="20577"/>
        <pc:sldMkLst>
          <pc:docMk/>
          <pc:sldMk cId="3593028741" sldId="282"/>
        </pc:sldMkLst>
        <pc:spChg chg="mod">
          <ac:chgData name="Thüss RM, Remi" userId="0a54d0de-b609-4555-b731-bb7267ce5668" providerId="ADAL" clId="{2249ADF1-4B22-463A-B80D-AF309292B2FF}" dt="2023-06-19T11:47:36.959" v="287" actId="20577"/>
          <ac:spMkLst>
            <pc:docMk/>
            <pc:sldMk cId="3593028741" sldId="282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1:49:14.451" v="313" actId="20577"/>
          <ac:spMkLst>
            <pc:docMk/>
            <pc:sldMk cId="3593028741" sldId="282"/>
            <ac:spMk id="6" creationId="{5607DDF2-4BD5-AE44-B338-9D054C7D1C9E}"/>
          </ac:spMkLst>
        </pc:spChg>
        <pc:picChg chg="del">
          <ac:chgData name="Thüss RM, Remi" userId="0a54d0de-b609-4555-b731-bb7267ce5668" providerId="ADAL" clId="{2249ADF1-4B22-463A-B80D-AF309292B2FF}" dt="2023-06-19T11:47:40.691" v="288" actId="478"/>
          <ac:picMkLst>
            <pc:docMk/>
            <pc:sldMk cId="3593028741" sldId="282"/>
            <ac:picMk id="8" creationId="{6EB05829-CBF9-1051-5BA7-F46640422516}"/>
          </ac:picMkLst>
        </pc:picChg>
        <pc:picChg chg="del">
          <ac:chgData name="Thüss RM, Remi" userId="0a54d0de-b609-4555-b731-bb7267ce5668" providerId="ADAL" clId="{2249ADF1-4B22-463A-B80D-AF309292B2FF}" dt="2023-06-19T11:47:42.386" v="289" actId="478"/>
          <ac:picMkLst>
            <pc:docMk/>
            <pc:sldMk cId="3593028741" sldId="282"/>
            <ac:picMk id="10" creationId="{1170FFA8-0DCC-B62B-3BC2-D028D337A933}"/>
          </ac:picMkLst>
        </pc:picChg>
      </pc:sldChg>
      <pc:sldChg chg="addSp delSp modSp add mod ord">
        <pc:chgData name="Thüss RM, Remi" userId="0a54d0de-b609-4555-b731-bb7267ce5668" providerId="ADAL" clId="{2249ADF1-4B22-463A-B80D-AF309292B2FF}" dt="2023-06-19T12:00:36.850" v="331" actId="1076"/>
        <pc:sldMkLst>
          <pc:docMk/>
          <pc:sldMk cId="15922696" sldId="283"/>
        </pc:sldMkLst>
        <pc:spChg chg="mod">
          <ac:chgData name="Thüss RM, Remi" userId="0a54d0de-b609-4555-b731-bb7267ce5668" providerId="ADAL" clId="{2249ADF1-4B22-463A-B80D-AF309292B2FF}" dt="2023-06-19T11:51:46.084" v="318"/>
          <ac:spMkLst>
            <pc:docMk/>
            <pc:sldMk cId="15922696" sldId="283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19T11:53:11.294" v="323" actId="22"/>
          <ac:spMkLst>
            <pc:docMk/>
            <pc:sldMk cId="15922696" sldId="283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2249ADF1-4B22-463A-B80D-AF309292B2FF}" dt="2023-06-19T12:00:34.138" v="330" actId="478"/>
          <ac:spMkLst>
            <pc:docMk/>
            <pc:sldMk cId="15922696" sldId="283"/>
            <ac:spMk id="14" creationId="{1BB1265B-C3E0-9B20-37CF-05CE6CB4ED5D}"/>
          </ac:spMkLst>
        </pc:sp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2:00:36.850" v="331" actId="1076"/>
          <ac:picMkLst>
            <pc:docMk/>
            <pc:sldMk cId="15922696" sldId="283"/>
            <ac:picMk id="9" creationId="{AA03A0BD-CF41-A2B7-BA25-0C4CCC85560D}"/>
          </ac:picMkLst>
        </pc:pic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10" creationId="{1170FFA8-0DCC-B62B-3BC2-D028D337A933}"/>
          </ac:picMkLst>
        </pc:picChg>
        <pc:picChg chg="add del mod ord">
          <ac:chgData name="Thüss RM, Remi" userId="0a54d0de-b609-4555-b731-bb7267ce5668" providerId="ADAL" clId="{2249ADF1-4B22-463A-B80D-AF309292B2FF}" dt="2023-06-19T11:53:18.247" v="326" actId="478"/>
          <ac:picMkLst>
            <pc:docMk/>
            <pc:sldMk cId="15922696" sldId="283"/>
            <ac:picMk id="12" creationId="{854E6C03-E3F3-1C3D-D2A6-2CE0A7DB07A7}"/>
          </ac:picMkLst>
        </pc:picChg>
      </pc:sldChg>
      <pc:sldChg chg="delSp modSp add mod">
        <pc:chgData name="Thüss RM, Remi" userId="0a54d0de-b609-4555-b731-bb7267ce5668" providerId="ADAL" clId="{2249ADF1-4B22-463A-B80D-AF309292B2FF}" dt="2023-06-19T12:00:26.368" v="329" actId="1076"/>
        <pc:sldMkLst>
          <pc:docMk/>
          <pc:sldMk cId="3213522252" sldId="284"/>
        </pc:sldMkLst>
        <pc:picChg chg="del">
          <ac:chgData name="Thüss RM, Remi" userId="0a54d0de-b609-4555-b731-bb7267ce5668" providerId="ADAL" clId="{2249ADF1-4B22-463A-B80D-AF309292B2FF}" dt="2023-06-19T11:53:19.865" v="327" actId="478"/>
          <ac:picMkLst>
            <pc:docMk/>
            <pc:sldMk cId="3213522252" sldId="284"/>
            <ac:picMk id="9" creationId="{AA03A0BD-CF41-A2B7-BA25-0C4CCC85560D}"/>
          </ac:picMkLst>
        </pc:picChg>
        <pc:picChg chg="mod">
          <ac:chgData name="Thüss RM, Remi" userId="0a54d0de-b609-4555-b731-bb7267ce5668" providerId="ADAL" clId="{2249ADF1-4B22-463A-B80D-AF309292B2FF}" dt="2023-06-19T12:00:26.368" v="329" actId="1076"/>
          <ac:picMkLst>
            <pc:docMk/>
            <pc:sldMk cId="3213522252" sldId="284"/>
            <ac:picMk id="12" creationId="{854E6C03-E3F3-1C3D-D2A6-2CE0A7DB07A7}"/>
          </ac:picMkLst>
        </pc:picChg>
      </pc:sldChg>
      <pc:sldChg chg="addSp delSp add mod">
        <pc:chgData name="Thüss RM, Remi" userId="0a54d0de-b609-4555-b731-bb7267ce5668" providerId="ADAL" clId="{2249ADF1-4B22-463A-B80D-AF309292B2FF}" dt="2023-06-19T12:17:40.797" v="343"/>
        <pc:sldMkLst>
          <pc:docMk/>
          <pc:sldMk cId="3245629675" sldId="285"/>
        </pc:sldMkLst>
        <pc:spChg chg="add">
          <ac:chgData name="Thüss RM, Remi" userId="0a54d0de-b609-4555-b731-bb7267ce5668" providerId="ADAL" clId="{2249ADF1-4B22-463A-B80D-AF309292B2FF}" dt="2023-06-19T12:16:46.773" v="342"/>
          <ac:spMkLst>
            <pc:docMk/>
            <pc:sldMk cId="3245629675" sldId="285"/>
            <ac:spMk id="6" creationId="{1508934F-F1B4-0692-4F41-10BFE0A5D3CA}"/>
          </ac:spMkLst>
        </pc:spChg>
        <pc:picChg chg="del">
          <ac:chgData name="Thüss RM, Remi" userId="0a54d0de-b609-4555-b731-bb7267ce5668" providerId="ADAL" clId="{2249ADF1-4B22-463A-B80D-AF309292B2FF}" dt="2023-06-19T12:15:01.518" v="333" actId="478"/>
          <ac:picMkLst>
            <pc:docMk/>
            <pc:sldMk cId="3245629675" sldId="285"/>
            <ac:picMk id="9" creationId="{AA03A0BD-CF41-A2B7-BA25-0C4CCC85560D}"/>
          </ac:picMkLst>
        </pc:picChg>
        <pc:picChg chg="add del">
          <ac:chgData name="Thüss RM, Remi" userId="0a54d0de-b609-4555-b731-bb7267ce5668" providerId="ADAL" clId="{2249ADF1-4B22-463A-B80D-AF309292B2FF}" dt="2023-06-19T12:16:44.133" v="341" actId="478"/>
          <ac:picMkLst>
            <pc:docMk/>
            <pc:sldMk cId="3245629675" sldId="285"/>
            <ac:picMk id="1026" creationId="{7E76A659-4D23-3296-E97B-14810354C07B}"/>
          </ac:picMkLst>
        </pc:picChg>
        <pc:picChg chg="add">
          <ac:chgData name="Thüss RM, Remi" userId="0a54d0de-b609-4555-b731-bb7267ce5668" providerId="ADAL" clId="{2249ADF1-4B22-463A-B80D-AF309292B2FF}" dt="2023-06-19T12:17:40.797" v="343"/>
          <ac:picMkLst>
            <pc:docMk/>
            <pc:sldMk cId="3245629675" sldId="285"/>
            <ac:picMk id="1030" creationId="{D4DC61F3-5792-5750-4FE3-57C7A641018C}"/>
          </ac:picMkLst>
        </pc:picChg>
      </pc:sldChg>
      <pc:sldChg chg="add del">
        <pc:chgData name="Thüss RM, Remi" userId="0a54d0de-b609-4555-b731-bb7267ce5668" providerId="ADAL" clId="{2249ADF1-4B22-463A-B80D-AF309292B2FF}" dt="2023-06-19T12:15:02.579" v="335"/>
        <pc:sldMkLst>
          <pc:docMk/>
          <pc:sldMk cId="104259808" sldId="286"/>
        </pc:sldMkLst>
      </pc:sldChg>
      <pc:sldChg chg="add del">
        <pc:chgData name="Thüss RM, Remi" userId="0a54d0de-b609-4555-b731-bb7267ce5668" providerId="ADAL" clId="{2249ADF1-4B22-463A-B80D-AF309292B2FF}" dt="2023-06-19T12:15:08.686" v="337"/>
        <pc:sldMkLst>
          <pc:docMk/>
          <pc:sldMk cId="1880064106" sldId="286"/>
        </pc:sldMkLst>
      </pc:sldChg>
      <pc:sldChg chg="add del">
        <pc:chgData name="Thüss RM, Remi" userId="0a54d0de-b609-4555-b731-bb7267ce5668" providerId="ADAL" clId="{2249ADF1-4B22-463A-B80D-AF309292B2FF}" dt="2023-06-19T12:15:49.714" v="339"/>
        <pc:sldMkLst>
          <pc:docMk/>
          <pc:sldMk cId="3924370790" sldId="286"/>
        </pc:sldMkLst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11-7-2023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11-7-2023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11-7-2023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11-7-2023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11-7-2023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11-7-2023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11-7-2023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BB2F3BC-D285-179D-4E1E-C826112C9E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“Data Visualization with Python” de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US" u="sng" dirty="0"/>
              <a:t>Make a Line Chart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u="sng" dirty="0"/>
              <a:t>Make the Other Charts</a:t>
            </a:r>
            <a:r>
              <a:rPr lang="en-US" dirty="0"/>
              <a:t>.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A19D3A-C8E7-E574-96D9-68FF9E823D0A}"/>
              </a:ext>
            </a:extLst>
          </p:cNvPr>
          <p:cNvSpPr/>
          <p:nvPr/>
        </p:nvSpPr>
        <p:spPr>
          <a:xfrm>
            <a:off x="838201" y="5051126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F0BE3A-6954-6CCC-5CC9-8337C2D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319070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08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data</a:t>
            </a:r>
          </a:p>
          <a:p>
            <a:r>
              <a:rPr lang="en-GB" dirty="0"/>
              <a:t>Classes and Objects</a:t>
            </a:r>
          </a:p>
          <a:p>
            <a:r>
              <a:rPr lang="en-GB" dirty="0"/>
              <a:t>Matplotlib</a:t>
            </a:r>
          </a:p>
          <a:p>
            <a:r>
              <a:rPr lang="en-GB" dirty="0"/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endParaRPr lang="en-GB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057F752-96A6-E06F-0CB9-D47220CC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27" y="1963809"/>
            <a:ext cx="3429145" cy="34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 and Objects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600" b="1" dirty="0"/>
          </a:p>
          <a:p>
            <a:pPr marL="0" indent="0" algn="ctr">
              <a:buNone/>
            </a:pPr>
            <a:endParaRPr lang="en-GB" sz="3600" b="1" dirty="0"/>
          </a:p>
          <a:p>
            <a:pPr marL="0" indent="0" algn="ctr">
              <a:buNone/>
            </a:pPr>
            <a:r>
              <a:rPr lang="en-US" sz="3600" b="1" dirty="0"/>
              <a:t>“Functions do things, classes are things.”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9302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 and Objects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3A0BD-CF41-A2B7-BA25-0C4CCC85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247900"/>
            <a:ext cx="33337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 and Objects</a:t>
            </a:r>
          </a:p>
        </p:txBody>
      </p:sp>
      <p:sp>
        <p:nvSpPr>
          <p:cNvPr id="6" name="AutoShape 4" descr="What is Object in Python? - Scaler Topics">
            <a:extLst>
              <a:ext uri="{FF2B5EF4-FFF2-40B4-BE49-F238E27FC236}">
                <a16:creationId xmlns:a16="http://schemas.microsoft.com/office/drawing/2014/main" id="{1508934F-F1B4-0692-4F41-10BFE0A5D3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0" name="Picture 6" descr="Classes and Objects in Python for Data Science Enthusiasts">
            <a:extLst>
              <a:ext uri="{FF2B5EF4-FFF2-40B4-BE49-F238E27FC236}">
                <a16:creationId xmlns:a16="http://schemas.microsoft.com/office/drawing/2014/main" id="{D4DC61F3-5792-5750-4FE3-57C7A6410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8363"/>
            <a:ext cx="6096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62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 and Objects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4E6C03-E3F3-1C3D-D2A6-2CE0A7DB0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75" y="2095500"/>
            <a:ext cx="4286250" cy="2667000"/>
          </a:xfrm>
        </p:spPr>
      </p:pic>
    </p:spTree>
    <p:extLst>
      <p:ext uri="{BB962C8B-B14F-4D97-AF65-F5344CB8AC3E}">
        <p14:creationId xmlns:p14="http://schemas.microsoft.com/office/powerpoint/2010/main" val="321352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Matplotlib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Python library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visualisaties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B05829-CBF9-1051-5BA7-F4664042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7" y="2584927"/>
            <a:ext cx="5648325" cy="3286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0FFA8-0DCC-B62B-3BC2-D028D337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778" y="2236948"/>
            <a:ext cx="4774346" cy="363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Seaborn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visualisaties</a:t>
            </a:r>
            <a:r>
              <a:rPr lang="en-GB" dirty="0"/>
              <a:t> in </a:t>
            </a:r>
            <a:r>
              <a:rPr lang="en-GB" dirty="0" err="1"/>
              <a:t>combinatie</a:t>
            </a:r>
            <a:r>
              <a:rPr lang="en-GB" dirty="0"/>
              <a:t> met </a:t>
            </a:r>
            <a:r>
              <a:rPr lang="en-GB" dirty="0" err="1"/>
              <a:t>dataframes</a:t>
            </a:r>
            <a:endParaRPr lang="en-GB" dirty="0"/>
          </a:p>
          <a:p>
            <a:r>
              <a:rPr lang="en-GB" dirty="0" err="1"/>
              <a:t>Gebasseerd</a:t>
            </a:r>
            <a:r>
              <a:rPr lang="en-GB" dirty="0"/>
              <a:t> op Matplotlib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A6157-593D-1967-877B-A8052DB9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20" y="2995675"/>
            <a:ext cx="3333750" cy="2686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E08390-39A8-B708-9E71-CB8E36EC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603" y="2566293"/>
            <a:ext cx="4631421" cy="35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84086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736</TotalTime>
  <Words>116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Mentimeter</vt:lpstr>
      <vt:lpstr>Classes and Objects</vt:lpstr>
      <vt:lpstr>Classes and Objects</vt:lpstr>
      <vt:lpstr>Classes and Objects</vt:lpstr>
      <vt:lpstr>Classes and Objects</vt:lpstr>
      <vt:lpstr>Matplotlib</vt:lpstr>
      <vt:lpstr>Seaborn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2023-07-11T10:55:10Z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